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6" r:id="rId2"/>
    <p:sldId id="266" r:id="rId3"/>
    <p:sldId id="271" r:id="rId4"/>
    <p:sldId id="27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3913F-57CE-4CDA-B2A2-2287FD8DEC2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32ADC-605D-4565-8ADD-AC3AD9084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21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8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3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7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4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9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6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8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2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762D4-023D-4BDF-885A-C1F6660624B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5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/>
          <a:lstStyle/>
          <a:p>
            <a:pPr algn="l"/>
            <a:r>
              <a:rPr lang="en-US" sz="3600" smtClean="0">
                <a:solidFill>
                  <a:srgbClr val="00B050"/>
                </a:solidFill>
              </a:rPr>
              <a:t>4/12/2017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25b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i="1" dirty="0">
                <a:solidFill>
                  <a:srgbClr val="0070C0"/>
                </a:solidFill>
              </a:rPr>
              <a:t>L.O: To </a:t>
            </a:r>
            <a:r>
              <a:rPr lang="en-US" sz="2800" i="1" dirty="0" smtClean="0">
                <a:solidFill>
                  <a:srgbClr val="0070C0"/>
                </a:solidFill>
              </a:rPr>
              <a:t>practice </a:t>
            </a:r>
            <a:r>
              <a:rPr lang="en-US" sz="2800" i="1" dirty="0">
                <a:solidFill>
                  <a:srgbClr val="0070C0"/>
                </a:solidFill>
              </a:rPr>
              <a:t>the form and use of –ER/-IR verbs.</a:t>
            </a:r>
          </a:p>
          <a:p>
            <a:r>
              <a:rPr lang="en-US" dirty="0" smtClean="0"/>
              <a:t>Escribe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oracion</a:t>
            </a:r>
            <a:r>
              <a:rPr lang="en-US" dirty="0" smtClean="0"/>
              <a:t> original con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verbo</a:t>
            </a:r>
            <a:r>
              <a:rPr lang="en-US" dirty="0" smtClean="0"/>
              <a:t> </a:t>
            </a:r>
            <a:r>
              <a:rPr lang="en-US" i="1" dirty="0" smtClean="0"/>
              <a:t>(make sure your conjugate your verb in the sentence)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Aprender</a:t>
            </a:r>
            <a:r>
              <a:rPr lang="en-US" dirty="0" smtClean="0"/>
              <a:t> </a:t>
            </a:r>
            <a:r>
              <a:rPr lang="en-US" i="1" dirty="0" smtClean="0"/>
              <a:t>(to learn)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i="1" dirty="0" smtClean="0"/>
              <a:t>(to receive)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Ordenar</a:t>
            </a:r>
            <a:r>
              <a:rPr lang="en-US" dirty="0" smtClean="0"/>
              <a:t> </a:t>
            </a:r>
            <a:r>
              <a:rPr lang="en-US" i="1" dirty="0" smtClean="0"/>
              <a:t>(to order)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Leer </a:t>
            </a:r>
            <a:r>
              <a:rPr lang="en-US" i="1" dirty="0" smtClean="0"/>
              <a:t>(to read)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Decidir</a:t>
            </a:r>
            <a:r>
              <a:rPr lang="en-US" dirty="0" smtClean="0"/>
              <a:t> </a:t>
            </a:r>
            <a:r>
              <a:rPr lang="en-US" i="1" dirty="0" smtClean="0"/>
              <a:t>(to decide)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Cocinar</a:t>
            </a:r>
            <a:r>
              <a:rPr lang="en-US" dirty="0" smtClean="0"/>
              <a:t> </a:t>
            </a:r>
            <a:r>
              <a:rPr lang="en-US" i="1" dirty="0" smtClean="0"/>
              <a:t>(to cook)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883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867400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828800" y="1676400"/>
            <a:ext cx="5638800" cy="4191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Nombre</a:t>
            </a:r>
            <a:r>
              <a:rPr lang="en-US" altLang="en-US" sz="1600" b="1" dirty="0">
                <a:latin typeface="Bookman" pitchFamily="18" charset="0"/>
              </a:rPr>
              <a:t>: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Calle</a:t>
            </a:r>
            <a:r>
              <a:rPr lang="en-US" altLang="en-US" sz="1600" b="1" dirty="0">
                <a:latin typeface="Bookman" pitchFamily="18" charset="0"/>
              </a:rPr>
              <a:t>/</a:t>
            </a:r>
            <a:r>
              <a:rPr lang="en-US" altLang="en-US" sz="1600" b="1" dirty="0" err="1">
                <a:latin typeface="Bookman" pitchFamily="18" charset="0"/>
              </a:rPr>
              <a:t>Avenida</a:t>
            </a:r>
            <a:endParaRPr lang="en-US" altLang="en-US" sz="1600" b="1" dirty="0">
              <a:latin typeface="Bookman" pitchFamily="18" charset="0"/>
            </a:endParaRP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Pueblo/Ciudad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Estado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Zona</a:t>
            </a:r>
            <a:r>
              <a:rPr lang="en-US" altLang="en-US" sz="1600" b="1" dirty="0">
                <a:latin typeface="Bookman" pitchFamily="18" charset="0"/>
              </a:rPr>
              <a:t> postal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Pais</a:t>
            </a:r>
            <a:endParaRPr lang="en-US" altLang="en-US" sz="1600" b="1" dirty="0">
              <a:latin typeface="Bookman" pitchFamily="18" charset="0"/>
            </a:endParaRP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725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Direccion</a:t>
            </a:r>
            <a:r>
              <a:rPr lang="en-US" dirty="0" smtClean="0">
                <a:solidFill>
                  <a:srgbClr val="CC0000"/>
                </a:solidFill>
              </a:rPr>
              <a:t/>
            </a:r>
            <a:br>
              <a:rPr lang="en-US" dirty="0" smtClean="0">
                <a:solidFill>
                  <a:srgbClr val="CC0000"/>
                </a:solidFill>
              </a:rPr>
            </a:br>
            <a:r>
              <a:rPr lang="en-US" sz="3200" i="1" dirty="0" smtClean="0">
                <a:solidFill>
                  <a:srgbClr val="CC0000"/>
                </a:solidFill>
              </a:rPr>
              <a:t>Address</a:t>
            </a:r>
            <a:endParaRPr lang="en-US" sz="3200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458200" cy="5029200"/>
          </a:xfrm>
        </p:spPr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</a:rPr>
              <a:t>Calle</a:t>
            </a:r>
            <a:r>
              <a:rPr lang="en-US" dirty="0" smtClean="0">
                <a:solidFill>
                  <a:srgbClr val="00B050"/>
                </a:solidFill>
              </a:rPr>
              <a:t>_____, </a:t>
            </a:r>
            <a:r>
              <a:rPr lang="en-US" dirty="0" err="1" smtClean="0">
                <a:solidFill>
                  <a:srgbClr val="00B050"/>
                </a:solidFill>
              </a:rPr>
              <a:t>Numero</a:t>
            </a:r>
            <a:r>
              <a:rPr lang="en-US" dirty="0" smtClean="0">
                <a:solidFill>
                  <a:srgbClr val="00B050"/>
                </a:solidFill>
              </a:rPr>
              <a:t> ______, </a:t>
            </a:r>
            <a:r>
              <a:rPr lang="en-US" dirty="0" err="1" smtClean="0">
                <a:solidFill>
                  <a:srgbClr val="00B050"/>
                </a:solidFill>
              </a:rPr>
              <a:t>Apto</a:t>
            </a:r>
            <a:r>
              <a:rPr lang="en-US" dirty="0" smtClean="0">
                <a:solidFill>
                  <a:srgbClr val="00B050"/>
                </a:solidFill>
              </a:rPr>
              <a:t>. _____</a:t>
            </a:r>
          </a:p>
          <a:p>
            <a:pPr marL="0" lvl="1" indent="0">
              <a:buNone/>
            </a:pP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                  </a:t>
            </a:r>
            <a:r>
              <a:rPr lang="en-US" i="1" dirty="0" err="1" smtClean="0">
                <a:solidFill>
                  <a:srgbClr val="00B050"/>
                </a:solidFill>
              </a:rPr>
              <a:t>Calle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u="sng" dirty="0">
                <a:solidFill>
                  <a:srgbClr val="00B050"/>
                </a:solidFill>
              </a:rPr>
              <a:t>81,</a:t>
            </a:r>
            <a:r>
              <a:rPr lang="en-US" i="1" dirty="0">
                <a:solidFill>
                  <a:srgbClr val="00B050"/>
                </a:solidFill>
              </a:rPr>
              <a:t> nº </a:t>
            </a:r>
            <a:r>
              <a:rPr lang="en-US" i="1" u="sng" dirty="0">
                <a:solidFill>
                  <a:srgbClr val="00B050"/>
                </a:solidFill>
              </a:rPr>
              <a:t>35-59</a:t>
            </a:r>
            <a:r>
              <a:rPr lang="en-US" i="1" dirty="0">
                <a:solidFill>
                  <a:srgbClr val="00B050"/>
                </a:solidFill>
              </a:rPr>
              <a:t>, </a:t>
            </a:r>
            <a:r>
              <a:rPr lang="en-US" i="1" dirty="0" err="1">
                <a:solidFill>
                  <a:srgbClr val="00B050"/>
                </a:solidFill>
              </a:rPr>
              <a:t>Apto</a:t>
            </a:r>
            <a:r>
              <a:rPr lang="en-US" i="1" dirty="0">
                <a:solidFill>
                  <a:srgbClr val="00B050"/>
                </a:solidFill>
              </a:rPr>
              <a:t>. </a:t>
            </a:r>
            <a:r>
              <a:rPr lang="en-US" i="1" u="sng" dirty="0" smtClean="0">
                <a:solidFill>
                  <a:srgbClr val="00B050"/>
                </a:solidFill>
              </a:rPr>
              <a:t>210</a:t>
            </a:r>
            <a:endParaRPr lang="en-US" u="sng" dirty="0">
              <a:solidFill>
                <a:srgbClr val="00B050"/>
              </a:solidFill>
            </a:endParaRPr>
          </a:p>
          <a:p>
            <a:r>
              <a:rPr lang="en-US" dirty="0" err="1" smtClean="0"/>
              <a:t>Calle</a:t>
            </a:r>
            <a:r>
              <a:rPr lang="en-US" dirty="0" smtClean="0"/>
              <a:t>-</a:t>
            </a:r>
            <a:r>
              <a:rPr lang="en-US" i="1" dirty="0" smtClean="0"/>
              <a:t>street</a:t>
            </a:r>
            <a:endParaRPr lang="en-US" dirty="0" smtClean="0"/>
          </a:p>
          <a:p>
            <a:r>
              <a:rPr lang="en-US" dirty="0" err="1" smtClean="0"/>
              <a:t>Avenida</a:t>
            </a:r>
            <a:r>
              <a:rPr lang="en-US" dirty="0" smtClean="0"/>
              <a:t>-</a:t>
            </a:r>
            <a:r>
              <a:rPr lang="en-US" i="1" dirty="0" smtClean="0"/>
              <a:t>Avenue</a:t>
            </a:r>
            <a:endParaRPr lang="en-US" dirty="0" smtClean="0"/>
          </a:p>
          <a:p>
            <a:r>
              <a:rPr lang="en-US" dirty="0" smtClean="0"/>
              <a:t>Camino-</a:t>
            </a:r>
            <a:r>
              <a:rPr lang="en-US" i="1" dirty="0" smtClean="0"/>
              <a:t>drive</a:t>
            </a:r>
            <a:endParaRPr lang="en-US" dirty="0" smtClean="0"/>
          </a:p>
          <a:p>
            <a:r>
              <a:rPr lang="en-US" dirty="0" err="1" smtClean="0"/>
              <a:t>Bulevar</a:t>
            </a:r>
            <a:r>
              <a:rPr lang="en-US" dirty="0" smtClean="0"/>
              <a:t>-</a:t>
            </a:r>
            <a:r>
              <a:rPr lang="en-US" i="1" dirty="0" smtClean="0"/>
              <a:t>Boulevard</a:t>
            </a:r>
            <a:endParaRPr lang="en-US" dirty="0" smtClean="0"/>
          </a:p>
          <a:p>
            <a:r>
              <a:rPr lang="en-US" dirty="0" err="1" smtClean="0"/>
              <a:t>Senda</a:t>
            </a:r>
            <a:r>
              <a:rPr lang="en-US" dirty="0" smtClean="0"/>
              <a:t>-</a:t>
            </a:r>
            <a:r>
              <a:rPr lang="en-US" i="1" dirty="0" smtClean="0"/>
              <a:t>road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direccion</a:t>
            </a:r>
            <a:r>
              <a:rPr lang="en-US" dirty="0" smtClean="0"/>
              <a:t>? </a:t>
            </a: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direccion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…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smtClean="0"/>
              <a:t>What is your address? My address is…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941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mesa;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139 (1-15)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Tarea # 25b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6200" y="4724400"/>
            <a:ext cx="9067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/>
              <a:t>WORKBOOK:</a:t>
            </a:r>
          </a:p>
          <a:p>
            <a:pPr lvl="1"/>
            <a:r>
              <a:rPr lang="en-US" altLang="en-US" kern="0" dirty="0" err="1"/>
              <a:t>Completa</a:t>
            </a:r>
            <a:r>
              <a:rPr lang="en-US" altLang="en-US" kern="0" dirty="0"/>
              <a:t> p. 4.9</a:t>
            </a:r>
          </a:p>
          <a:p>
            <a:r>
              <a:rPr lang="en-US" altLang="en-US" kern="0" dirty="0" smtClean="0"/>
              <a:t>STUDY for </a:t>
            </a:r>
            <a:r>
              <a:rPr lang="en-US" altLang="en-US" u="sng" kern="0" dirty="0" smtClean="0"/>
              <a:t>quiz 3: </a:t>
            </a:r>
            <a:r>
              <a:rPr lang="en-US" altLang="en-US" u="sng" kern="0" dirty="0" err="1" smtClean="0"/>
              <a:t>capitulo</a:t>
            </a:r>
            <a:r>
              <a:rPr lang="en-US" altLang="en-US" u="sng" kern="0" dirty="0" smtClean="0"/>
              <a:t> 4</a:t>
            </a:r>
            <a:r>
              <a:rPr lang="en-US" altLang="en-US" kern="0" dirty="0" smtClean="0"/>
              <a:t> on </a:t>
            </a:r>
            <a:r>
              <a:rPr lang="en-US" altLang="en-US" kern="0" dirty="0" smtClean="0"/>
              <a:t>TOMORROW</a:t>
            </a:r>
            <a:endParaRPr lang="en-US" altLang="en-US" kern="0" dirty="0" smtClean="0"/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9173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9694</TotalTime>
  <Words>151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4/12/2017 Proposito 25b</vt:lpstr>
      <vt:lpstr>Practica</vt:lpstr>
      <vt:lpstr>Direccion Address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702 La fecha es el 21 de noviembre del 2014</dc:title>
  <dc:creator>Helen Zumaeta</dc:creator>
  <cp:lastModifiedBy>Helen Zumaeta</cp:lastModifiedBy>
  <cp:revision>30</cp:revision>
  <cp:lastPrinted>2016-12-12T21:24:03Z</cp:lastPrinted>
  <dcterms:created xsi:type="dcterms:W3CDTF">2014-11-21T14:09:51Z</dcterms:created>
  <dcterms:modified xsi:type="dcterms:W3CDTF">2017-12-04T16:23:13Z</dcterms:modified>
</cp:coreProperties>
</file>